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sldIdLst>
    <p:sldId id="256" r:id="rId5"/>
    <p:sldId id="258" r:id="rId6"/>
    <p:sldId id="257" r:id="rId7"/>
    <p:sldId id="259" r:id="rId8"/>
    <p:sldId id="260" r:id="rId9"/>
    <p:sldId id="267" r:id="rId10"/>
    <p:sldId id="268" r:id="rId11"/>
    <p:sldId id="269" r:id="rId12"/>
    <p:sldId id="270" r:id="rId13"/>
    <p:sldId id="273" r:id="rId14"/>
    <p:sldId id="271" r:id="rId15"/>
    <p:sldId id="272" r:id="rId16"/>
    <p:sldId id="274" r:id="rId17"/>
    <p:sldId id="279" r:id="rId18"/>
    <p:sldId id="264" r:id="rId19"/>
    <p:sldId id="275" r:id="rId20"/>
    <p:sldId id="276" r:id="rId21"/>
    <p:sldId id="277" r:id="rId22"/>
    <p:sldId id="278" r:id="rId23"/>
    <p:sldId id="280" r:id="rId24"/>
    <p:sldId id="26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9692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87221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64074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4673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03163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86706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27117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30150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13577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50829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27468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3577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4590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9506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2534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5403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8424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75B1-6BE5-4011-BE28-25A9F2FEA034}" type="datetimeFigureOut">
              <a:rPr lang="en-MY" smtClean="0"/>
              <a:t>29/6/2023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032310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art&#10;&#10;Description automatically generated">
            <a:extLst>
              <a:ext uri="{FF2B5EF4-FFF2-40B4-BE49-F238E27FC236}">
                <a16:creationId xmlns:a16="http://schemas.microsoft.com/office/drawing/2014/main" id="{3C5152A2-C6DB-E59D-749F-2434E2127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4" b="13688"/>
          <a:stretch/>
        </p:blipFill>
        <p:spPr>
          <a:xfrm>
            <a:off x="20" y="10"/>
            <a:ext cx="12191980" cy="6857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466D4F-2A5A-995C-FECE-CF788C06D47A}"/>
              </a:ext>
            </a:extLst>
          </p:cNvPr>
          <p:cNvSpPr txBox="1"/>
          <p:nvPr/>
        </p:nvSpPr>
        <p:spPr>
          <a:xfrm>
            <a:off x="1047750" y="2936034"/>
            <a:ext cx="9448800" cy="18250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cap="all" dirty="0">
                <a:solidFill>
                  <a:schemeClr val="tx1"/>
                </a:solidFill>
                <a:latin typeface="Algerian" panose="04020705040A02060702" pitchFamily="82" charset="0"/>
                <a:ea typeface="+mj-ea"/>
                <a:cs typeface="+mj-cs"/>
              </a:rPr>
              <a:t>error  404 </a:t>
            </a: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solidFill>
                  <a:schemeClr val="tx1"/>
                </a:solidFill>
                <a:latin typeface="Arabic Typesetting" panose="020F0502020204030204" pitchFamily="66" charset="-78"/>
                <a:ea typeface="+mj-ea"/>
                <a:cs typeface="Arabic Typesetting" panose="020F0502020204030204" pitchFamily="66" charset="-78"/>
              </a:rPr>
              <a:t>Bugs not found</a:t>
            </a:r>
          </a:p>
        </p:txBody>
      </p:sp>
    </p:spTree>
    <p:extLst>
      <p:ext uri="{BB962C8B-B14F-4D97-AF65-F5344CB8AC3E}">
        <p14:creationId xmlns:p14="http://schemas.microsoft.com/office/powerpoint/2010/main" val="71764785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209" y="0"/>
            <a:ext cx="6013580" cy="1293028"/>
          </a:xfrm>
        </p:spPr>
        <p:txBody>
          <a:bodyPr/>
          <a:lstStyle/>
          <a:p>
            <a:pPr algn="ctr"/>
            <a:r>
              <a:rPr lang="en-US" dirty="0"/>
              <a:t>Gallery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333B734-0A08-4B20-91FC-114D46D4D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034" y="1032915"/>
            <a:ext cx="10143931" cy="5825085"/>
          </a:xfrm>
        </p:spPr>
      </p:pic>
    </p:spTree>
    <p:extLst>
      <p:ext uri="{BB962C8B-B14F-4D97-AF65-F5344CB8AC3E}">
        <p14:creationId xmlns:p14="http://schemas.microsoft.com/office/powerpoint/2010/main" val="81871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73" y="2782483"/>
            <a:ext cx="4204996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US" spc="600" dirty="0"/>
              <a:t>Show recent notices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81CA7C-885F-19B1-87EB-8E1BAF7A4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4414" y="128734"/>
            <a:ext cx="3260502" cy="6600531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5DFF54CA-D9C8-C04E-90E5-556D05047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7801" y="159801"/>
            <a:ext cx="3260502" cy="65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06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73" y="2782483"/>
            <a:ext cx="3853543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US" spc="600" dirty="0"/>
              <a:t>Info about events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81CA7C-885F-19B1-87EB-8E1BAF7A4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4414" y="128734"/>
            <a:ext cx="3260502" cy="6600531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5DFF54CA-D9C8-C04E-90E5-556D05047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7801" y="159801"/>
            <a:ext cx="3260501" cy="65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7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49091" cy="1293028"/>
          </a:xfrm>
        </p:spPr>
        <p:txBody>
          <a:bodyPr/>
          <a:lstStyle/>
          <a:p>
            <a:pPr algn="ctr"/>
            <a:r>
              <a:rPr lang="en-US" dirty="0"/>
              <a:t>performance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782EB-32A1-1827-2D80-2090E0334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82" y="2428033"/>
            <a:ext cx="3396674" cy="2892112"/>
          </a:xfrm>
        </p:spPr>
        <p:txBody>
          <a:bodyPr>
            <a:normAutofit/>
          </a:bodyPr>
          <a:lstStyle/>
          <a:p>
            <a:r>
              <a:rPr lang="en-US" dirty="0"/>
              <a:t>Performance is the crucial part of a website.</a:t>
            </a:r>
          </a:p>
          <a:p>
            <a:r>
              <a:rPr lang="en-US" dirty="0"/>
              <a:t>Lighthouse report on performance .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C889F3C-747A-7F35-2F7D-9BB07DB67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63" y="180108"/>
            <a:ext cx="7125155" cy="6497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269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269755" cy="1293028"/>
          </a:xfrm>
        </p:spPr>
        <p:txBody>
          <a:bodyPr/>
          <a:lstStyle/>
          <a:p>
            <a:pPr algn="ctr"/>
            <a:r>
              <a:rPr lang="en-US" dirty="0"/>
              <a:t>Search engine optimization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782EB-32A1-1827-2D80-2090E0334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5374433"/>
            <a:ext cx="6522433" cy="844252"/>
          </a:xfrm>
        </p:spPr>
        <p:txBody>
          <a:bodyPr/>
          <a:lstStyle/>
          <a:p>
            <a:r>
              <a:rPr lang="en-US" dirty="0"/>
              <a:t>Seo is the crucial part of modern websites.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07AF6-53D6-5FF9-154F-E82D03CD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558348"/>
            <a:ext cx="4933950" cy="2581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F7DD93-C9CF-1155-ADEF-D152E45E1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11371"/>
          <a:stretch/>
        </p:blipFill>
        <p:spPr>
          <a:xfrm>
            <a:off x="7828384" y="1558348"/>
            <a:ext cx="3910363" cy="50193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876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5193" y="-305779"/>
            <a:ext cx="12512351" cy="1293028"/>
          </a:xfrm>
        </p:spPr>
        <p:txBody>
          <a:bodyPr/>
          <a:lstStyle/>
          <a:p>
            <a:pPr algn="ctr"/>
            <a:r>
              <a:rPr lang="en-US" u="sng" spc="600" dirty="0"/>
              <a:t>Responsive design</a:t>
            </a:r>
            <a:endParaRPr lang="en-MY" u="sng" spc="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87B568-2AE9-7C93-FDB3-4128EF056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4" y="1080941"/>
            <a:ext cx="2745002" cy="555695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6510390-B8C7-B315-A9EB-524C896CB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0779" y="1080940"/>
            <a:ext cx="2742110" cy="5556957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CB84ADEC-F69B-29C3-05F7-123E46186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9374" y="1080942"/>
            <a:ext cx="2745002" cy="555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28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5193" y="-305779"/>
            <a:ext cx="12512351" cy="1293028"/>
          </a:xfrm>
        </p:spPr>
        <p:txBody>
          <a:bodyPr/>
          <a:lstStyle/>
          <a:p>
            <a:pPr algn="ctr"/>
            <a:r>
              <a:rPr lang="en-US" u="sng" spc="600" dirty="0"/>
              <a:t>Responsive design</a:t>
            </a:r>
            <a:endParaRPr lang="en-MY" u="sng" spc="6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02B6067-1861-6852-E8B6-E20204C66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0" y="987246"/>
            <a:ext cx="4541091" cy="5630409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FFA73809-C1CD-23B0-DBBA-0AADAA439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2030" y="987246"/>
            <a:ext cx="4538862" cy="563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6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5193" y="-305779"/>
            <a:ext cx="12512351" cy="1293028"/>
          </a:xfrm>
        </p:spPr>
        <p:txBody>
          <a:bodyPr/>
          <a:lstStyle/>
          <a:p>
            <a:pPr algn="ctr"/>
            <a:r>
              <a:rPr lang="en-US" u="sng" spc="600" dirty="0"/>
              <a:t>Responsive design</a:t>
            </a:r>
            <a:endParaRPr lang="en-MY" u="sng" spc="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D246B3-82BF-7EAD-C10E-1082B8353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90" y="904747"/>
            <a:ext cx="9909420" cy="5691996"/>
          </a:xfrm>
        </p:spPr>
      </p:pic>
    </p:spTree>
    <p:extLst>
      <p:ext uri="{BB962C8B-B14F-4D97-AF65-F5344CB8AC3E}">
        <p14:creationId xmlns:p14="http://schemas.microsoft.com/office/powerpoint/2010/main" val="2261605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351" y="729083"/>
            <a:ext cx="12512351" cy="1293028"/>
          </a:xfrm>
        </p:spPr>
        <p:txBody>
          <a:bodyPr/>
          <a:lstStyle/>
          <a:p>
            <a:pPr algn="ctr"/>
            <a:r>
              <a:rPr lang="en-US" u="sng" spc="600" dirty="0"/>
              <a:t>Technologies used:</a:t>
            </a:r>
            <a:endParaRPr lang="en-MY" u="sng" spc="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523DE-8498-83C4-E9D9-FBCBF1D1C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Next.js / React.js </a:t>
            </a:r>
            <a:r>
              <a:rPr lang="en-US" sz="2000" dirty="0"/>
              <a:t>– web frameworks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Tailwind CSS </a:t>
            </a:r>
            <a:r>
              <a:rPr lang="en-US" sz="2000" dirty="0"/>
              <a:t>– styling website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  </a:t>
            </a:r>
            <a:r>
              <a:rPr lang="en-US" sz="2000" dirty="0" err="1"/>
              <a:t>Emailjs</a:t>
            </a:r>
            <a:r>
              <a:rPr lang="en-US" sz="2000" dirty="0"/>
              <a:t> – sending and receiving emails / messages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4F9787-A2E8-B157-B2F3-6D1456D7D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0709" y="4939075"/>
            <a:ext cx="1107161" cy="1107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6" descr="React Logo PNG Transparent &amp; SVG Vector - Freebie Supply">
            <a:extLst>
              <a:ext uri="{FF2B5EF4-FFF2-40B4-BE49-F238E27FC236}">
                <a16:creationId xmlns:a16="http://schemas.microsoft.com/office/drawing/2014/main" id="{67CA72A0-CA1B-7D6F-2951-4B14B73E6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87" y="4939075"/>
            <a:ext cx="1107161" cy="1107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C4C87-4858-B64F-86FD-B790EBD0E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3824065" y="4939075"/>
            <a:ext cx="1107161" cy="1107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D9020-D6FB-2871-E755-39858EC2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 bwMode="auto">
          <a:xfrm>
            <a:off x="5310743" y="4939075"/>
            <a:ext cx="1107161" cy="1107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724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351" y="1948605"/>
            <a:ext cx="12512351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spc="600" dirty="0"/>
              <a:t>Live</a:t>
            </a:r>
            <a:br>
              <a:rPr lang="en-US" u="sng" spc="600" dirty="0"/>
            </a:br>
            <a:r>
              <a:rPr lang="en-US" u="sng" spc="600" dirty="0"/>
              <a:t>website </a:t>
            </a:r>
            <a:br>
              <a:rPr lang="en-US" u="sng" spc="600" dirty="0"/>
            </a:br>
            <a:r>
              <a:rPr lang="en-US" u="sng" spc="600" dirty="0"/>
              <a:t>demonstration</a:t>
            </a:r>
            <a:endParaRPr lang="en-MY" u="sng" spc="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523DE-8498-83C4-E9D9-FBCBF1D1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264298" cy="40241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61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9C4E-BD90-5C62-A82A-0F76A478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6143"/>
            <a:ext cx="12300155" cy="1101214"/>
          </a:xfrm>
        </p:spPr>
        <p:txBody>
          <a:bodyPr/>
          <a:lstStyle/>
          <a:p>
            <a:pPr algn="ctr"/>
            <a:r>
              <a:rPr lang="en-US" spc="600" dirty="0"/>
              <a:t>Team members</a:t>
            </a:r>
            <a:endParaRPr lang="en-MY" spc="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AF32A-2875-8027-E6A2-B793F055C5E7}"/>
              </a:ext>
            </a:extLst>
          </p:cNvPr>
          <p:cNvSpPr txBox="1"/>
          <p:nvPr/>
        </p:nvSpPr>
        <p:spPr>
          <a:xfrm>
            <a:off x="4897493" y="4859278"/>
            <a:ext cx="2335161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Tilak Thapa </a:t>
            </a:r>
            <a:r>
              <a:rPr lang="en-MY" sz="1600" i="1" dirty="0"/>
              <a:t>(</a:t>
            </a:r>
            <a:r>
              <a:rPr lang="en-MY" sz="1600" i="1" dirty="0" err="1"/>
              <a:t>jrTilak</a:t>
            </a:r>
            <a:r>
              <a:rPr lang="en-MY" sz="1600" i="1" dirty="0"/>
              <a:t>)</a:t>
            </a:r>
            <a:endParaRPr lang="en-MY" i="1" dirty="0"/>
          </a:p>
        </p:txBody>
      </p:sp>
      <p:pic>
        <p:nvPicPr>
          <p:cNvPr id="10" name="Picture 9" descr="A person standing next to a tree&#10;&#10;Description automatically generated with medium confidence">
            <a:extLst>
              <a:ext uri="{FF2B5EF4-FFF2-40B4-BE49-F238E27FC236}">
                <a16:creationId xmlns:a16="http://schemas.microsoft.com/office/drawing/2014/main" id="{7C8EE82F-9678-33F2-6641-401A41EFF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21" y="1501362"/>
            <a:ext cx="2851357" cy="2851355"/>
          </a:xfrm>
          <a:prstGeom prst="ellipse">
            <a:avLst/>
          </a:prstGeom>
          <a:ln w="38100">
            <a:solidFill>
              <a:schemeClr val="tx1"/>
            </a:solidFill>
          </a:ln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AE913E-90AC-C312-8B6A-C048727EFBA0}"/>
              </a:ext>
            </a:extLst>
          </p:cNvPr>
          <p:cNvSpPr txBox="1"/>
          <p:nvPr/>
        </p:nvSpPr>
        <p:spPr>
          <a:xfrm>
            <a:off x="4907324" y="5233525"/>
            <a:ext cx="2335161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[Coder/Designer]</a:t>
            </a:r>
            <a:endParaRPr lang="en-MY" sz="14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599208-758F-6BE9-6954-CA36B815F41C}"/>
              </a:ext>
            </a:extLst>
          </p:cNvPr>
          <p:cNvSpPr txBox="1"/>
          <p:nvPr/>
        </p:nvSpPr>
        <p:spPr>
          <a:xfrm>
            <a:off x="941030" y="4859278"/>
            <a:ext cx="2718622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Anurag </a:t>
            </a:r>
            <a:r>
              <a:rPr lang="en-US" dirty="0" err="1"/>
              <a:t>Dahal</a:t>
            </a:r>
            <a:r>
              <a:rPr lang="en-US" dirty="0"/>
              <a:t> (blaze)</a:t>
            </a:r>
            <a:endParaRPr lang="en-MY" i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192C3CF-5EA9-C72E-8D47-B03138BD9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295" y="1575306"/>
            <a:ext cx="2851357" cy="2851355"/>
          </a:xfrm>
          <a:prstGeom prst="ellipse">
            <a:avLst/>
          </a:prstGeom>
          <a:ln w="38100">
            <a:solidFill>
              <a:schemeClr val="tx1"/>
            </a:solidFill>
          </a:ln>
          <a:effec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64C1ACD-E968-26BC-78E6-D9770C14B412}"/>
              </a:ext>
            </a:extLst>
          </p:cNvPr>
          <p:cNvSpPr txBox="1"/>
          <p:nvPr/>
        </p:nvSpPr>
        <p:spPr>
          <a:xfrm>
            <a:off x="941029" y="5233525"/>
            <a:ext cx="2708791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[Quality Tester/Assistant]</a:t>
            </a:r>
            <a:endParaRPr lang="en-MY" sz="14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303BF5-EF84-1751-73F3-43E8E6D0971D}"/>
              </a:ext>
            </a:extLst>
          </p:cNvPr>
          <p:cNvSpPr txBox="1"/>
          <p:nvPr/>
        </p:nvSpPr>
        <p:spPr>
          <a:xfrm>
            <a:off x="8730194" y="4859278"/>
            <a:ext cx="3340508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Utsab Pandey (</a:t>
            </a:r>
            <a:r>
              <a:rPr lang="en-US" dirty="0" err="1"/>
              <a:t>kaleUtsab</a:t>
            </a:r>
            <a:r>
              <a:rPr lang="en-US" dirty="0"/>
              <a:t>)</a:t>
            </a:r>
            <a:endParaRPr lang="en-MY" i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573D9A8-DFEC-02F6-9BB8-EFB80ADC5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/>
        </p:blipFill>
        <p:spPr>
          <a:xfrm>
            <a:off x="8905318" y="1501363"/>
            <a:ext cx="2851357" cy="2851355"/>
          </a:xfrm>
          <a:prstGeom prst="ellipse">
            <a:avLst/>
          </a:prstGeom>
          <a:ln w="38100">
            <a:solidFill>
              <a:schemeClr val="tx1"/>
            </a:solidFill>
          </a:ln>
          <a:effectLst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C1123B-4E47-02CD-D891-840F2DFB9285}"/>
              </a:ext>
            </a:extLst>
          </p:cNvPr>
          <p:cNvSpPr txBox="1"/>
          <p:nvPr/>
        </p:nvSpPr>
        <p:spPr>
          <a:xfrm>
            <a:off x="8720363" y="5228610"/>
            <a:ext cx="3350339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[Data Miner /Designer]</a:t>
            </a:r>
            <a:endParaRPr lang="en-MY" sz="1400" i="1" dirty="0"/>
          </a:p>
        </p:txBody>
      </p:sp>
    </p:spTree>
    <p:extLst>
      <p:ext uri="{BB962C8B-B14F-4D97-AF65-F5344CB8AC3E}">
        <p14:creationId xmlns:p14="http://schemas.microsoft.com/office/powerpoint/2010/main" val="3557028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FBF6B-FD7A-96F7-B065-3DCC053A6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3F4B5-2676-6F5F-0F22-ECA3637CE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Included the modern technologies like Next </a:t>
            </a:r>
            <a:r>
              <a:rPr lang="en-US" dirty="0" err="1"/>
              <a:t>js</a:t>
            </a:r>
            <a:r>
              <a:rPr lang="en-US" dirty="0"/>
              <a:t> React JS and Tailwind CSS</a:t>
            </a:r>
          </a:p>
          <a:p>
            <a:r>
              <a:rPr lang="en-US" dirty="0"/>
              <a:t>Included report of Search engine optimization(SEO)and  performance from light house</a:t>
            </a:r>
          </a:p>
          <a:p>
            <a:r>
              <a:rPr lang="en-US" dirty="0"/>
              <a:t>Responsive UI</a:t>
            </a:r>
          </a:p>
          <a:p>
            <a:r>
              <a:rPr lang="en-US" dirty="0"/>
              <a:t>Included FSU details </a:t>
            </a:r>
          </a:p>
          <a:p>
            <a:r>
              <a:rPr lang="en-US" dirty="0"/>
              <a:t>Have functionality to interact with FSU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5FFC-58B0-A3A3-E273-66EDD558F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A5F5E-808A-2346-73B4-D8B358E1189E}"/>
              </a:ext>
            </a:extLst>
          </p:cNvPr>
          <p:cNvSpPr/>
          <p:nvPr/>
        </p:nvSpPr>
        <p:spPr>
          <a:xfrm>
            <a:off x="2846705" y="949222"/>
            <a:ext cx="6498590" cy="923330"/>
          </a:xfrm>
          <a:prstGeom prst="rect">
            <a:avLst/>
          </a:prstGeom>
          <a:solidFill>
            <a:srgbClr val="00B0F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</a:t>
            </a:r>
            <a:endParaRPr lang="en-MY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C5571-61F3-44CC-AE12-55C461A2D520}"/>
              </a:ext>
            </a:extLst>
          </p:cNvPr>
          <p:cNvSpPr txBox="1"/>
          <p:nvPr/>
        </p:nvSpPr>
        <p:spPr>
          <a:xfrm>
            <a:off x="1726165" y="4261991"/>
            <a:ext cx="9937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Github</a:t>
            </a:r>
            <a:r>
              <a:rPr lang="en-US" sz="3200" dirty="0"/>
              <a:t> Repository : github.com/</a:t>
            </a:r>
            <a:r>
              <a:rPr lang="en-US" sz="3200" dirty="0" err="1"/>
              <a:t>jrTilak</a:t>
            </a:r>
            <a:r>
              <a:rPr lang="en-US" sz="3200" dirty="0"/>
              <a:t>/FSU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Website: </a:t>
            </a:r>
            <a:r>
              <a:rPr lang="en-US" sz="3200" dirty="0" err="1"/>
              <a:t>fsuerc.netlify.app</a:t>
            </a:r>
            <a:r>
              <a:rPr lang="en-US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26687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DF87-3CAC-F80A-DC88-A63123D9C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252"/>
            <a:ext cx="12192000" cy="1017037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600" spc="300" dirty="0">
                <a:solidFill>
                  <a:schemeClr val="tx2">
                    <a:lumMod val="10000"/>
                  </a:schemeClr>
                </a:solidFill>
                <a:latin typeface="Agency FB" panose="020B0503020202020204" pitchFamily="34" charset="0"/>
              </a:rPr>
              <a:t>WEL-COME TO WEBSITE DEMONSTRATION OF FREE STUDENT UNION</a:t>
            </a:r>
            <a:endParaRPr lang="en-MY" sz="3600" spc="300" dirty="0">
              <a:solidFill>
                <a:schemeClr val="tx2">
                  <a:lumMod val="1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5" name="Content Placeholder 4" descr="A group of people holding certificates&#10;&#10;Description automatically generated with low confidence">
            <a:extLst>
              <a:ext uri="{FF2B5EF4-FFF2-40B4-BE49-F238E27FC236}">
                <a16:creationId xmlns:a16="http://schemas.microsoft.com/office/drawing/2014/main" id="{B8EA0646-2976-5BF0-5241-BC1BEC449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7" y="1544217"/>
            <a:ext cx="10012046" cy="5052526"/>
          </a:xfrm>
        </p:spPr>
      </p:pic>
    </p:spTree>
    <p:extLst>
      <p:ext uri="{BB962C8B-B14F-4D97-AF65-F5344CB8AC3E}">
        <p14:creationId xmlns:p14="http://schemas.microsoft.com/office/powerpoint/2010/main" val="213500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5342D3-5E41-71E8-ABAE-09FDABCD9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297116"/>
            <a:ext cx="5243844" cy="3492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C5F73A-67BF-7522-EB7D-DE948426F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16" y="764373"/>
            <a:ext cx="11044084" cy="1293028"/>
          </a:xfrm>
        </p:spPr>
        <p:txBody>
          <a:bodyPr/>
          <a:lstStyle/>
          <a:p>
            <a:pPr algn="l"/>
            <a:r>
              <a:rPr lang="en-US" spc="600" dirty="0"/>
              <a:t>Modern Websites </a:t>
            </a:r>
            <a:r>
              <a:rPr lang="en-US" sz="2000" i="1" spc="300" dirty="0"/>
              <a:t>(must have):</a:t>
            </a:r>
            <a:endParaRPr lang="en-MY" i="1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A5D80-431E-B2A4-80B1-46C48DB8E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129" y="2069502"/>
            <a:ext cx="6517433" cy="4024125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Functionality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Performance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Search Engine Optimization (SEO)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Simple and Straight forward UI (Responsive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Design)</a:t>
            </a:r>
            <a:endParaRPr lang="en-MY" dirty="0"/>
          </a:p>
        </p:txBody>
      </p:sp>
      <p:sp>
        <p:nvSpPr>
          <p:cNvPr id="6" name="AutoShape 2" descr="Wallpapers For Laptop Pictures | Download Free Images on Unsplash">
            <a:extLst>
              <a:ext uri="{FF2B5EF4-FFF2-40B4-BE49-F238E27FC236}">
                <a16:creationId xmlns:a16="http://schemas.microsoft.com/office/drawing/2014/main" id="{8A773F43-0704-FD57-7633-4D5A1BBC41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60636" y="264365"/>
            <a:ext cx="4536235" cy="453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2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nd typing on computer keyboard in the dark 2232508 Stock Photo at Vecteezy">
            <a:extLst>
              <a:ext uri="{FF2B5EF4-FFF2-40B4-BE49-F238E27FC236}">
                <a16:creationId xmlns:a16="http://schemas.microsoft.com/office/drawing/2014/main" id="{E5FF0F36-3CF8-287C-B4A5-7095DA27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3022266"/>
            <a:ext cx="57054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33830-E167-C95A-9014-A32515AB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51" y="298580"/>
            <a:ext cx="11230897" cy="1632155"/>
          </a:xfrm>
        </p:spPr>
        <p:txBody>
          <a:bodyPr/>
          <a:lstStyle/>
          <a:p>
            <a:pPr algn="l"/>
            <a:r>
              <a:rPr lang="en-US" spc="600" dirty="0"/>
              <a:t>Functionality of our website</a:t>
            </a:r>
            <a:endParaRPr lang="en-MY" spc="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3B116-2E15-AF52-08F8-2711A84F2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51" y="2426912"/>
            <a:ext cx="7529802" cy="2321416"/>
          </a:xfrm>
        </p:spPr>
        <p:txBody>
          <a:bodyPr/>
          <a:lstStyle/>
          <a:p>
            <a:pPr>
              <a:buSzPct val="106000"/>
              <a:buFont typeface="Wingdings" panose="05000000000000000000" pitchFamily="2" charset="2"/>
              <a:buChar char="Ø"/>
            </a:pPr>
            <a:r>
              <a:rPr lang="en-US" dirty="0"/>
              <a:t>   Interaction with FSU community.</a:t>
            </a:r>
          </a:p>
          <a:p>
            <a:pPr>
              <a:buSzPct val="106000"/>
              <a:buFont typeface="Wingdings" panose="05000000000000000000" pitchFamily="2" charset="2"/>
              <a:buChar char="Ø"/>
            </a:pPr>
            <a:r>
              <a:rPr lang="en-US" dirty="0"/>
              <a:t>   Provide details About FSU members and its works.</a:t>
            </a:r>
          </a:p>
          <a:p>
            <a:pPr>
              <a:buSzPct val="106000"/>
              <a:buFont typeface="Wingdings" panose="05000000000000000000" pitchFamily="2" charset="2"/>
              <a:buChar char="Ø"/>
            </a:pPr>
            <a:r>
              <a:rPr lang="en-US" dirty="0"/>
              <a:t>   Shows recent notices/news.</a:t>
            </a:r>
          </a:p>
          <a:p>
            <a:pPr>
              <a:buSzPct val="106000"/>
              <a:buFont typeface="Wingdings" panose="05000000000000000000" pitchFamily="2" charset="2"/>
              <a:buChar char="Ø"/>
            </a:pPr>
            <a:r>
              <a:rPr lang="en-US" dirty="0"/>
              <a:t>   Information about upcoming events.</a:t>
            </a:r>
          </a:p>
          <a:p>
            <a:pPr marL="0" indent="0">
              <a:buSzPct val="106000"/>
              <a:buNone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11408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1728127"/>
            <a:ext cx="4312301" cy="1293028"/>
          </a:xfrm>
        </p:spPr>
        <p:txBody>
          <a:bodyPr>
            <a:normAutofit/>
          </a:bodyPr>
          <a:lstStyle/>
          <a:p>
            <a:pPr algn="ctr"/>
            <a:r>
              <a:rPr lang="en-US" spc="600" dirty="0"/>
              <a:t>Interaction </a:t>
            </a:r>
            <a:br>
              <a:rPr lang="en-US" spc="600" dirty="0"/>
            </a:br>
            <a:r>
              <a:rPr lang="en-US" spc="600" dirty="0"/>
              <a:t>with </a:t>
            </a:r>
            <a:r>
              <a:rPr lang="en-US" spc="600" dirty="0" err="1"/>
              <a:t>fsu</a:t>
            </a:r>
            <a:endParaRPr lang="en-US" spc="6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81CA7C-885F-19B1-87EB-8E1BAF7A4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14" y="128734"/>
            <a:ext cx="3260502" cy="6600531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5DFF54CA-D9C8-C04E-90E5-556D05047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7801" y="128734"/>
            <a:ext cx="3260502" cy="66005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87E29F-D738-508C-0F33-5A59589C330A}"/>
              </a:ext>
            </a:extLst>
          </p:cNvPr>
          <p:cNvSpPr txBox="1"/>
          <p:nvPr/>
        </p:nvSpPr>
        <p:spPr>
          <a:xfrm>
            <a:off x="587829" y="3428998"/>
            <a:ext cx="3260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Able to send message through contact from.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Able to send complains, feedback through complain from.</a:t>
            </a:r>
          </a:p>
        </p:txBody>
      </p:sp>
    </p:spTree>
    <p:extLst>
      <p:ext uri="{BB962C8B-B14F-4D97-AF65-F5344CB8AC3E}">
        <p14:creationId xmlns:p14="http://schemas.microsoft.com/office/powerpoint/2010/main" val="2109987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10" y="2782486"/>
            <a:ext cx="3853543" cy="1293028"/>
          </a:xfrm>
        </p:spPr>
        <p:txBody>
          <a:bodyPr/>
          <a:lstStyle/>
          <a:p>
            <a:pPr algn="ctr"/>
            <a:r>
              <a:rPr lang="en-US" spc="600" dirty="0"/>
              <a:t>Preview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81CA7C-885F-19B1-87EB-8E1BAF7A4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4414" y="128734"/>
            <a:ext cx="3260502" cy="6600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9F3D3028-D4C6-BE1E-F4E4-A735BA64D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1" b="4451"/>
          <a:stretch/>
        </p:blipFill>
        <p:spPr>
          <a:xfrm>
            <a:off x="8713785" y="77416"/>
            <a:ext cx="3260502" cy="6600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62539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7951" y="-7199"/>
            <a:ext cx="12605657" cy="1293028"/>
          </a:xfrm>
        </p:spPr>
        <p:txBody>
          <a:bodyPr>
            <a:normAutofit/>
          </a:bodyPr>
          <a:lstStyle/>
          <a:p>
            <a:pPr algn="ctr"/>
            <a:r>
              <a:rPr lang="en-US" sz="4800" spc="600" dirty="0"/>
              <a:t>About page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333B734-0A08-4B20-91FC-114D46D4D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4" y="1032915"/>
            <a:ext cx="10143931" cy="5825085"/>
          </a:xfrm>
        </p:spPr>
      </p:pic>
    </p:spTree>
    <p:extLst>
      <p:ext uri="{BB962C8B-B14F-4D97-AF65-F5344CB8AC3E}">
        <p14:creationId xmlns:p14="http://schemas.microsoft.com/office/powerpoint/2010/main" val="144157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209" y="0"/>
            <a:ext cx="6013580" cy="1293028"/>
          </a:xfrm>
        </p:spPr>
        <p:txBody>
          <a:bodyPr/>
          <a:lstStyle/>
          <a:p>
            <a:pPr algn="ctr"/>
            <a:r>
              <a:rPr lang="en-US" spc="600" dirty="0"/>
              <a:t>Members details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333B734-0A08-4B20-91FC-114D46D4D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034" y="1032915"/>
            <a:ext cx="10143931" cy="5825085"/>
          </a:xfrm>
        </p:spPr>
      </p:pic>
    </p:spTree>
    <p:extLst>
      <p:ext uri="{BB962C8B-B14F-4D97-AF65-F5344CB8AC3E}">
        <p14:creationId xmlns:p14="http://schemas.microsoft.com/office/powerpoint/2010/main" val="2831812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4DD558F0250E449BDFFC38D74BB0DB" ma:contentTypeVersion="10" ma:contentTypeDescription="Create a new document." ma:contentTypeScope="" ma:versionID="f773612c3b6a0e6f517cc1f8deeba230">
  <xsd:schema xmlns:xsd="http://www.w3.org/2001/XMLSchema" xmlns:xs="http://www.w3.org/2001/XMLSchema" xmlns:p="http://schemas.microsoft.com/office/2006/metadata/properties" xmlns:ns3="d0f2de3c-b463-458b-b2ab-391586382e7a" targetNamespace="http://schemas.microsoft.com/office/2006/metadata/properties" ma:root="true" ma:fieldsID="808e14dd7011f60b92f3899e1813a504" ns3:_="">
    <xsd:import namespace="d0f2de3c-b463-458b-b2ab-391586382e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f2de3c-b463-458b-b2ab-391586382e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1ECB5A-777A-458D-A014-66F491CA23F3}">
  <ds:schemaRefs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d0f2de3c-b463-458b-b2ab-391586382e7a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0311B8C-7B81-4827-A09F-E329EEEFAF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f2de3c-b463-458b-b2ab-391586382e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BD9086-993B-495A-9872-F45641EECA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706</TotalTime>
  <Words>267</Words>
  <Application>Microsoft Office PowerPoint</Application>
  <PresentationFormat>Widescreen</PresentationFormat>
  <Paragraphs>57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Agency FB</vt:lpstr>
      <vt:lpstr>Algerian</vt:lpstr>
      <vt:lpstr>Arabic Typesetting</vt:lpstr>
      <vt:lpstr>Arial</vt:lpstr>
      <vt:lpstr>Century Gothic</vt:lpstr>
      <vt:lpstr>Wingdings</vt:lpstr>
      <vt:lpstr>Vapor Trail</vt:lpstr>
      <vt:lpstr>PowerPoint Presentation</vt:lpstr>
      <vt:lpstr>Team members</vt:lpstr>
      <vt:lpstr>WEL-COME TO WEBSITE DEMONSTRATION OF FREE STUDENT UNION</vt:lpstr>
      <vt:lpstr>Modern Websites (must have):</vt:lpstr>
      <vt:lpstr>Functionality of our website</vt:lpstr>
      <vt:lpstr>Interaction  with fsu</vt:lpstr>
      <vt:lpstr>Preview</vt:lpstr>
      <vt:lpstr>About page</vt:lpstr>
      <vt:lpstr>Members details</vt:lpstr>
      <vt:lpstr>Gallery</vt:lpstr>
      <vt:lpstr>Show recent notices</vt:lpstr>
      <vt:lpstr>Info about events</vt:lpstr>
      <vt:lpstr>performance</vt:lpstr>
      <vt:lpstr>Search engine optimization</vt:lpstr>
      <vt:lpstr>Responsive design</vt:lpstr>
      <vt:lpstr>Responsive design</vt:lpstr>
      <vt:lpstr>Responsive design</vt:lpstr>
      <vt:lpstr>Technologies used:</vt:lpstr>
      <vt:lpstr>Live website  demonstration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utsab pandey</dc:creator>
  <cp:lastModifiedBy>Tilak Thapa</cp:lastModifiedBy>
  <cp:revision>17</cp:revision>
  <dcterms:created xsi:type="dcterms:W3CDTF">2023-06-28T11:40:31Z</dcterms:created>
  <dcterms:modified xsi:type="dcterms:W3CDTF">2023-06-29T13:08:10Z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2023-06-28T15:05:16Z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09fbbda1-13e0-45ec-aa38-ae10d1f99608</vt:lpwstr>
  </property>
  <property fmtid="{D5CDD505-2E9C-101B-9397-08002B2CF9AE}" pid="7" name="MSIP_Label_defa4170-0d19-0005-0004-bc88714345d2_ActionId">
    <vt:lpwstr>8cf6e522-2be4-4bff-addb-a6dd0392be4c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0x0101007C4DD558F0250E449BDFFC38D74BB0DB</vt:lpwstr>
  </property>
</Properties>
</file>